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6" r:id="rId2"/>
  </p:sldMasterIdLst>
  <p:sldIdLst>
    <p:sldId id="256" r:id="rId3"/>
    <p:sldId id="257" r:id="rId4"/>
    <p:sldId id="262" r:id="rId5"/>
    <p:sldId id="258" r:id="rId6"/>
    <p:sldId id="259" r:id="rId7"/>
    <p:sldId id="260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3969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718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0752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5606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827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593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0924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0527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42292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39699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1378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1378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5147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61110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44944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45336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73104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72804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10692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71851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07526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560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51475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82727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5937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09247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05271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4229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6111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449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453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7310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728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1069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59285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D4A46-7459-4490-B0BB-93EF09154484}" type="datetimeFigureOut">
              <a:rPr lang="en-IN" smtClean="0"/>
              <a:t>03-02-2022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75198-4324-4FA4-A0A4-3824337671F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59285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rendz.com/pin/111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chtvirtuell.blogspot.com/2012/06/simtipp-metaverse-island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2329-technology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53895047@N03/4989237414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mobilepresenter.com/article.php/apple-after-steve-jobs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4414E-19F4-483D-AB18-60B185D66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22378"/>
            <a:ext cx="9144000" cy="1813243"/>
          </a:xfrm>
        </p:spPr>
        <p:txBody>
          <a:bodyPr>
            <a:normAutofit/>
          </a:bodyPr>
          <a:lstStyle/>
          <a:p>
            <a:br>
              <a:rPr lang="en-IN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endParaRPr lang="en-IN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35389E-D60D-4881-87FB-6E3B57B11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0160" y="5331051"/>
            <a:ext cx="9144000" cy="1655762"/>
          </a:xfrm>
        </p:spPr>
        <p:txBody>
          <a:bodyPr/>
          <a:lstStyle/>
          <a:p>
            <a:r>
              <a:rPr lang="en-IN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By … Abhimanyu Singh</a:t>
            </a:r>
          </a:p>
          <a:p>
            <a:r>
              <a:rPr lang="en-IN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     &amp; Aayush Raj Singh</a:t>
            </a:r>
            <a:r>
              <a:rPr lang="en-IN" dirty="0"/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6B57CE-91EC-4E37-B8DA-AFEA39F4BB2D}"/>
              </a:ext>
            </a:extLst>
          </p:cNvPr>
          <p:cNvSpPr/>
          <p:nvPr/>
        </p:nvSpPr>
        <p:spPr>
          <a:xfrm>
            <a:off x="1656272" y="1647644"/>
            <a:ext cx="990312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9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228600" stA="90000" endPos="53000" dist="50800" dir="5400000" sy="-100000" algn="bl" rotWithShape="0"/>
                </a:effectLst>
              </a:rPr>
              <a:t>METAVERSE</a:t>
            </a:r>
          </a:p>
        </p:txBody>
      </p:sp>
    </p:spTree>
    <p:extLst>
      <p:ext uri="{BB962C8B-B14F-4D97-AF65-F5344CB8AC3E}">
        <p14:creationId xmlns:p14="http://schemas.microsoft.com/office/powerpoint/2010/main" val="3550377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099CD-A6C1-4AF3-946A-0EBF1931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metaverse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ECF82-55A9-4F23-9B38-3A71AF2BE0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A metaverse is a network of 3-D virtual worlds focused on social connection .</a:t>
            </a:r>
          </a:p>
          <a:p>
            <a:endParaRPr lang="en-IN" dirty="0"/>
          </a:p>
          <a:p>
            <a:r>
              <a:rPr lang="en-IN" dirty="0"/>
              <a:t>The metaverse  can be define as a simulated digital environment that uses </a:t>
            </a: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augmented  reality </a:t>
            </a:r>
            <a:r>
              <a:rPr lang="en-IN" dirty="0"/>
              <a:t>(AR) , </a:t>
            </a: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virtual reality </a:t>
            </a:r>
            <a:r>
              <a:rPr lang="en-IN" dirty="0"/>
              <a:t>(VR) , and </a:t>
            </a: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  <a:r>
              <a:rPr lang="en-IN" dirty="0"/>
              <a:t> , along with the concept from social media , to create space for rich user interaction mimicking the real world 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A2037A-5E09-4C20-90D6-2A34FCFF62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3788" y="2507474"/>
            <a:ext cx="5094287" cy="28638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BB8044-221F-4725-B7B8-E605A63BDF3E}"/>
              </a:ext>
            </a:extLst>
          </p:cNvPr>
          <p:cNvSpPr txBox="1"/>
          <p:nvPr/>
        </p:nvSpPr>
        <p:spPr>
          <a:xfrm>
            <a:off x="7588396" y="6494103"/>
            <a:ext cx="63840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hlinkClick r:id="rId3" tooltip="https://grendz.com/pin/11133/"/>
              </a:rPr>
              <a:t>This Photo</a:t>
            </a:r>
            <a:r>
              <a:rPr lang="en-IN" sz="900" dirty="0"/>
              <a:t> by Unknown Author is licensed under </a:t>
            </a:r>
            <a:r>
              <a:rPr lang="en-IN" sz="900" dirty="0">
                <a:hlinkClick r:id="rId4" tooltip="https://creativecommons.org/licenses/by/3.0/"/>
              </a:rPr>
              <a:t>CC BY</a:t>
            </a:r>
            <a:endParaRPr lang="en-IN" sz="900" dirty="0"/>
          </a:p>
        </p:txBody>
      </p:sp>
    </p:spTree>
    <p:extLst>
      <p:ext uri="{BB962C8B-B14F-4D97-AF65-F5344CB8AC3E}">
        <p14:creationId xmlns:p14="http://schemas.microsoft.com/office/powerpoint/2010/main" val="3837918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D04F21-556E-4FFA-9BD3-FA6E383B6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78413" y="81212"/>
            <a:ext cx="6951400" cy="65425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BA91B-ADBA-418A-B898-D106913CD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525" y="2191624"/>
            <a:ext cx="3932237" cy="406656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open sans" panose="020B0606030504020204" pitchFamily="34" charset="0"/>
              </a:rPr>
              <a:t>The first promising use case of the metaverse is evident in the possibilities of using the metaverse for unlocking new marketing opportunities.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open sans" panose="020B0606030504020204" pitchFamily="34" charset="0"/>
              </a:rPr>
              <a:t>People can interact and socialize with each other through digital avatars in the metaverse.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open sans" panose="020B0606030504020204" pitchFamily="34" charset="0"/>
              </a:rPr>
              <a:t>The metaverse could also open up new opportunities for creating virtual workspaces</a:t>
            </a:r>
            <a:r>
              <a:rPr lang="en-US" b="0" i="0" dirty="0">
                <a:solidFill>
                  <a:srgbClr val="19232D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TextBox 29">
            <a:extLst>
              <a:ext uri="{FF2B5EF4-FFF2-40B4-BE49-F238E27FC236}">
                <a16:creationId xmlns:a16="http://schemas.microsoft.com/office/drawing/2014/main" id="{2497BFDE-29B9-4A0D-8CED-29F88D4208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7100" y="781276"/>
            <a:ext cx="3738662" cy="2419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tx1">
                    <a:lumMod val="95000"/>
                  </a:schemeClr>
                </a:solidFill>
                <a:effectLst/>
                <a:latin typeface="inherit"/>
              </a:rPr>
              <a:t>What are the uses of metaverse?</a:t>
            </a:r>
            <a:br>
              <a:rPr lang="en-US" b="1" i="0" dirty="0">
                <a:solidFill>
                  <a:schemeClr val="tx1">
                    <a:lumMod val="95000"/>
                  </a:schemeClr>
                </a:solidFill>
                <a:effectLst/>
                <a:latin typeface="inherit"/>
              </a:rPr>
            </a:br>
            <a:br>
              <a:rPr 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inherit"/>
              </a:rPr>
            </a:br>
            <a:br>
              <a:rPr 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inherit"/>
              </a:rPr>
            </a:br>
            <a:br>
              <a:rPr 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inherit"/>
              </a:rPr>
            </a:br>
            <a:endParaRPr lang="en-IN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078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D667B-78E6-4EE4-A7C3-A2ACADE77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What do you need for metaverse?</a:t>
            </a:r>
            <a:b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b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7B1091-6F74-4579-B8C3-D65D49233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 smart phone…..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 computer.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 gaming console.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 Virtual Reality (VR) headset.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Augmented Reality (AR) glasses.</a:t>
            </a:r>
          </a:p>
          <a:p>
            <a:endParaRPr lang="en-IN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BAAA169E-3766-4260-A251-549D1F01013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1402" r="31402"/>
          <a:stretch>
            <a:fillRect/>
          </a:stretch>
        </p:blipFill>
        <p:spPr>
          <a:xfrm>
            <a:off x="6766559" y="310644"/>
            <a:ext cx="5353723" cy="5866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8375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B858-DA7C-43EA-B71D-BB5FE219A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What is avatar in virtual world?</a:t>
            </a:r>
            <a:b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b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b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62378F3-F826-43DE-81EC-D2E49B8F3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9465" y="507068"/>
            <a:ext cx="7267662" cy="61123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97BCD-F34E-471B-9316-9832E21E8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8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An avatar is </a:t>
            </a:r>
            <a:r>
              <a:rPr lang="en-US" sz="1800" b="1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a graphical representation of a user or the user's character or persona</a:t>
            </a: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90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It may take either a two-dimensional form as an icon in Internet forums and other online communities  or a three-dimensional form, as in games or virtual worlds.</a:t>
            </a:r>
            <a:endParaRPr lang="en-IN" sz="1900" dirty="0"/>
          </a:p>
        </p:txBody>
      </p:sp>
    </p:spTree>
    <p:extLst>
      <p:ext uri="{BB962C8B-B14F-4D97-AF65-F5344CB8AC3E}">
        <p14:creationId xmlns:p14="http://schemas.microsoft.com/office/powerpoint/2010/main" val="3580029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1AC4F-A4DD-4CC3-BD7F-70B77C805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metaverse changing the world ?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8AEFB-C497-4B57-A2AB-12187B14B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Advertising will move aggressively into the metaverse.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Turning video call into reality.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Education will take place inside the metaverse.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Instantly travel the world inside the metaverse.         </a:t>
            </a:r>
            <a:endParaRPr lang="en-IN" dirty="0"/>
          </a:p>
        </p:txBody>
      </p:sp>
      <p:pic>
        <p:nvPicPr>
          <p:cNvPr id="1036" name="Picture 12" descr="What&amp;#39;s a Metaverse? | PYMNTS.com">
            <a:extLst>
              <a:ext uri="{FF2B5EF4-FFF2-40B4-BE49-F238E27FC236}">
                <a16:creationId xmlns:a16="http://schemas.microsoft.com/office/drawing/2014/main" id="{AB8A5419-4311-49B8-B586-D1FFE12062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413" y="276837"/>
            <a:ext cx="7052068" cy="65098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876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tafluence%2C_First_Look__A_Vibrant_City_in_the_Metaverse(720p)">
            <a:hlinkClick r:id="" action="ppaction://media"/>
            <a:extLst>
              <a:ext uri="{FF2B5EF4-FFF2-40B4-BE49-F238E27FC236}">
                <a16:creationId xmlns:a16="http://schemas.microsoft.com/office/drawing/2014/main" id="{31BCE3BB-855E-4667-9A54-B0A3B253C5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C104DB-7F26-4691-9D44-9113D81B5986}"/>
              </a:ext>
            </a:extLst>
          </p:cNvPr>
          <p:cNvSpPr/>
          <p:nvPr/>
        </p:nvSpPr>
        <p:spPr>
          <a:xfrm>
            <a:off x="1911461" y="0"/>
            <a:ext cx="78154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METAVERSE IN FUTURE</a:t>
            </a:r>
          </a:p>
        </p:txBody>
      </p:sp>
    </p:spTree>
    <p:extLst>
      <p:ext uri="{BB962C8B-B14F-4D97-AF65-F5344CB8AC3E}">
        <p14:creationId xmlns:p14="http://schemas.microsoft.com/office/powerpoint/2010/main" val="340396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78DC39-1105-4F53-AC65-CAD60B128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17650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270</TotalTime>
  <Words>285</Words>
  <Application>Microsoft Office PowerPoint</Application>
  <PresentationFormat>Widescreen</PresentationFormat>
  <Paragraphs>29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Arial</vt:lpstr>
      <vt:lpstr>Bookman Old Style</vt:lpstr>
      <vt:lpstr>inherit</vt:lpstr>
      <vt:lpstr>open sans</vt:lpstr>
      <vt:lpstr>Rockwell</vt:lpstr>
      <vt:lpstr>Wingdings</vt:lpstr>
      <vt:lpstr>Damask</vt:lpstr>
      <vt:lpstr>Damask</vt:lpstr>
      <vt:lpstr> </vt:lpstr>
      <vt:lpstr>What is metaverse ?</vt:lpstr>
      <vt:lpstr>What are the uses of metaverse?    </vt:lpstr>
      <vt:lpstr>What do you need for metaverse?  </vt:lpstr>
      <vt:lpstr>What is avatar in virtual world?   </vt:lpstr>
      <vt:lpstr>How metaverse changing the world ?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METAVERSE</dc:title>
  <dc:creator>Abhimanyu Singh</dc:creator>
  <cp:lastModifiedBy>Abhimanyu Singh</cp:lastModifiedBy>
  <cp:revision>13</cp:revision>
  <dcterms:created xsi:type="dcterms:W3CDTF">2022-01-25T18:32:52Z</dcterms:created>
  <dcterms:modified xsi:type="dcterms:W3CDTF">2022-02-03T05:05:15Z</dcterms:modified>
</cp:coreProperties>
</file>

<file path=docProps/thumbnail.jpeg>
</file>